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64" r:id="rId6"/>
    <p:sldId id="258" r:id="rId7"/>
    <p:sldId id="259" r:id="rId8"/>
    <p:sldId id="261" r:id="rId9"/>
    <p:sldId id="262" r:id="rId10"/>
    <p:sldId id="263" r:id="rId11"/>
    <p:sldId id="26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96" autoAdjust="0"/>
  </p:normalViewPr>
  <p:slideViewPr>
    <p:cSldViewPr>
      <p:cViewPr varScale="1">
        <p:scale>
          <a:sx n="71" d="100"/>
          <a:sy n="71" d="100"/>
        </p:scale>
        <p:origin x="15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C7D9-F357-4E47-BDF0-54108799C4C7}" type="datetimeFigureOut">
              <a:rPr lang="en-US" smtClean="0"/>
              <a:pPr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69B00-A05B-4A07-B886-DDDCB36DF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2438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T</a:t>
            </a:r>
            <a:r>
              <a:rPr lang="hi-IN" dirty="0" smtClean="0">
                <a:solidFill>
                  <a:srgbClr val="7030A0"/>
                </a:solidFill>
              </a:rPr>
              <a:t>raining programme regarding </a:t>
            </a:r>
            <a:r>
              <a:rPr lang="en-US" dirty="0" smtClean="0">
                <a:solidFill>
                  <a:srgbClr val="7030A0"/>
                </a:solidFill>
              </a:rPr>
              <a:t>Awareness and preventive measure against corona virus</a:t>
            </a:r>
            <a:r>
              <a:rPr lang="hi-IN" dirty="0" smtClean="0">
                <a:solidFill>
                  <a:srgbClr val="7030A0"/>
                </a:solidFill>
              </a:rPr>
              <a:t> for nodal officers of schools of district NORTH EAST।</a:t>
            </a:r>
            <a:r>
              <a:rPr lang="en-IN" sz="4900" dirty="0" smtClean="0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200400"/>
            <a:ext cx="8458200" cy="3276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</a:t>
            </a:r>
            <a:r>
              <a:rPr lang="hi-IN" dirty="0" smtClean="0">
                <a:solidFill>
                  <a:srgbClr val="C00000"/>
                </a:solidFill>
              </a:rPr>
              <a:t>etronised </a:t>
            </a:r>
            <a:r>
              <a:rPr lang="en-US" dirty="0" smtClean="0">
                <a:solidFill>
                  <a:srgbClr val="C00000"/>
                </a:solidFill>
              </a:rPr>
              <a:t> by :</a:t>
            </a:r>
            <a:r>
              <a:rPr lang="hi-IN" dirty="0" smtClean="0">
                <a:solidFill>
                  <a:srgbClr val="C00000"/>
                </a:solidFill>
              </a:rPr>
              <a:t> </a:t>
            </a:r>
          </a:p>
          <a:p>
            <a:r>
              <a:rPr lang="hi-IN" dirty="0" smtClean="0">
                <a:solidFill>
                  <a:srgbClr val="00B050"/>
                </a:solidFill>
              </a:rPr>
              <a:t>Shri Ashok Kumar , DDE NE-II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7030A0"/>
                </a:solidFill>
              </a:rPr>
              <a:t>District North East – , </a:t>
            </a:r>
            <a:r>
              <a:rPr lang="hi-IN" dirty="0" smtClean="0">
                <a:solidFill>
                  <a:srgbClr val="7030A0"/>
                </a:solidFill>
              </a:rPr>
              <a:t>II 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P</a:t>
            </a:r>
            <a:r>
              <a:rPr lang="hi-IN" dirty="0" smtClean="0">
                <a:solidFill>
                  <a:srgbClr val="7030A0"/>
                </a:solidFill>
              </a:rPr>
              <a:t>repared by :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D</a:t>
            </a:r>
            <a:r>
              <a:rPr lang="hi-IN" dirty="0" smtClean="0">
                <a:solidFill>
                  <a:srgbClr val="7030A0"/>
                </a:solidFill>
              </a:rPr>
              <a:t>r॰ Kanhaiya Jha Diwana </a:t>
            </a:r>
          </a:p>
          <a:p>
            <a:r>
              <a:rPr lang="hi-IN" dirty="0">
                <a:solidFill>
                  <a:srgbClr val="7030A0"/>
                </a:solidFill>
              </a:rPr>
              <a:t>OSD </a:t>
            </a:r>
            <a:r>
              <a:rPr lang="hi-IN" dirty="0" smtClean="0">
                <a:solidFill>
                  <a:srgbClr val="7030A0"/>
                </a:solidFill>
              </a:rPr>
              <a:t>( NE)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कंट्रोल रूम – 24 x 7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i-IN" dirty="0" smtClean="0">
              <a:solidFill>
                <a:srgbClr val="00B050"/>
              </a:solidFill>
            </a:endParaRPr>
          </a:p>
          <a:p>
            <a:r>
              <a:rPr lang="hi-IN" dirty="0" smtClean="0">
                <a:solidFill>
                  <a:srgbClr val="00B050"/>
                </a:solidFill>
              </a:rPr>
              <a:t>संबन्धित जानकारी के लिए कंट्रोल रूम के निम्न लिखित नंबरों पर संपर्क करें । 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011- 22307145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011- 22300012</a:t>
            </a:r>
          </a:p>
          <a:p>
            <a:r>
              <a:rPr lang="hi-IN" dirty="0" smtClean="0">
                <a:solidFill>
                  <a:srgbClr val="FF0000"/>
                </a:solidFill>
              </a:rPr>
              <a:t>011- 22300036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tabLst>
                <a:tab pos="398463" algn="l"/>
              </a:tabLst>
            </a:pPr>
            <a:r>
              <a:rPr lang="hi-IN" sz="3400" b="1" dirty="0" smtClean="0"/>
              <a:t> </a:t>
            </a:r>
            <a:endParaRPr lang="hi-IN" sz="3400" b="1" dirty="0"/>
          </a:p>
          <a:p>
            <a:pPr>
              <a:buNone/>
            </a:pPr>
            <a:endParaRPr lang="hi-IN" dirty="0"/>
          </a:p>
          <a:p>
            <a:pPr>
              <a:buNone/>
            </a:pPr>
            <a:endParaRPr lang="hi-IN" dirty="0" smtClean="0"/>
          </a:p>
          <a:p>
            <a:pPr>
              <a:buNone/>
              <a:tabLst>
                <a:tab pos="398463" algn="l"/>
              </a:tabLst>
            </a:pPr>
            <a:endParaRPr lang="hi-IN" sz="3500" b="1" dirty="0" smtClean="0"/>
          </a:p>
          <a:p>
            <a:pPr>
              <a:buNone/>
            </a:pPr>
            <a:endParaRPr lang="hi-IN" dirty="0" smtClean="0"/>
          </a:p>
          <a:p>
            <a:pPr>
              <a:buNone/>
            </a:pPr>
            <a:endParaRPr lang="hi-IN" dirty="0" smtClean="0"/>
          </a:p>
          <a:p>
            <a:pPr>
              <a:buNone/>
            </a:pPr>
            <a:r>
              <a:rPr lang="hi-IN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C:\Users\Lenovo\Downloads\WhatsApp Image 2020-03-09 at 3.24.43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52930" y="1600200"/>
            <a:ext cx="6838140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C:\Users\Lenovo\Downloads\WhatsApp Image 2020-03-09 at 3.26.06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31487" y="1600200"/>
            <a:ext cx="568102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C:\Users\Lenovo\Downloads\WhatsApp Image 2020-03-09 at 3.27.55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27581"/>
            <a:ext cx="8229600" cy="447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Users\Lenovo\Downloads\WhatsApp Image 2020-03-09 at 3.30.56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046257"/>
            <a:ext cx="8229600" cy="36338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C:\Users\Lenovo\Downloads\WhatsApp Image 2020-03-09 at 3.31.48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77274"/>
            <a:ext cx="8229600" cy="39718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C:\Users\Lenovo\Downloads\WhatsApp Image 2020-03-09 at 3.32.29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49025"/>
            <a:ext cx="8229600" cy="422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C:\Users\Lenovo\Downloads\WhatsApp Image 2020-03-09 at 3.33.17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40418"/>
            <a:ext cx="8229600" cy="4045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C:\Users\Lenovo\Downloads\WhatsApp Image 2020-03-09 at 3.34.30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9396" y="1600200"/>
            <a:ext cx="7645208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</a:t>
            </a:r>
            <a:r>
              <a:rPr lang="hi-IN" dirty="0" smtClean="0"/>
              <a:t>oval  Corona virus (2019-nCoV )-</a:t>
            </a:r>
            <a:r>
              <a:rPr lang="en-US" dirty="0" smtClean="0"/>
              <a:t>G</a:t>
            </a:r>
            <a:r>
              <a:rPr lang="hi-IN" dirty="0" smtClean="0"/>
              <a:t>eneral advisory for  public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hi-IN" dirty="0" smtClean="0"/>
              <a:t>oval  Corona virus (2019-nCoV )-</a:t>
            </a:r>
            <a:r>
              <a:rPr lang="en-US" dirty="0" smtClean="0"/>
              <a:t>G</a:t>
            </a:r>
            <a:r>
              <a:rPr lang="hi-IN" dirty="0" smtClean="0"/>
              <a:t>eneral advisory for  public  by department of  health and family welfare , ministry of  health and family welfare , Govt॰ of India </a:t>
            </a:r>
          </a:p>
          <a:p>
            <a:endParaRPr lang="hi-IN" dirty="0"/>
          </a:p>
          <a:p>
            <a:r>
              <a:rPr lang="en-US" dirty="0" smtClean="0"/>
              <a:t>V</a:t>
            </a:r>
            <a:r>
              <a:rPr lang="hi-IN" dirty="0" smtClean="0"/>
              <a:t>ide D॰O No  Secy ( HFW )/ IMP / CORONAVIRUS /2020 dated: 5/2/2020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C:\Users\Lenovo\Downloads\WhatsApp Image 2020-03-09 at 3.35.32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13103"/>
            <a:ext cx="8229600" cy="41001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42" name="Picture 2" descr="C:\Users\Lenovo\Downloads\WhatsApp Image 2020-03-09 at 3.37.37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4244" y="1600200"/>
            <a:ext cx="743551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1266" name="Picture 2" descr="C:\Users\Lenovo\Downloads\WhatsApp Image 2020-03-09 at 3.38.15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3310" y="1600200"/>
            <a:ext cx="6697379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 descr="C:\Users\Lenovo\Downloads\WhatsApp Image 2020-03-09 at 3.38.50 PM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34195" y="1600200"/>
            <a:ext cx="6475609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Prevention is better </a:t>
            </a:r>
            <a:r>
              <a:rPr lang="en-IN" smtClean="0"/>
              <a:t>than cure.</a:t>
            </a: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Thanks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>
                <a:solidFill>
                  <a:srgbClr val="FF0000"/>
                </a:solidFill>
              </a:rPr>
              <a:t>कोरोना  वाइरस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hi-IN" dirty="0" smtClean="0"/>
          </a:p>
          <a:p>
            <a:r>
              <a:rPr lang="hi-IN" dirty="0" smtClean="0">
                <a:solidFill>
                  <a:srgbClr val="00B0F0"/>
                </a:solidFill>
              </a:rPr>
              <a:t>कोरोना वाइरस एक तरह का संक्रमित वाइरस है। </a:t>
            </a:r>
          </a:p>
          <a:p>
            <a:pPr>
              <a:buNone/>
            </a:pPr>
            <a:r>
              <a:rPr lang="hi-IN" dirty="0" smtClean="0"/>
              <a:t> </a:t>
            </a:r>
          </a:p>
          <a:p>
            <a:r>
              <a:rPr lang="hi-IN" dirty="0" smtClean="0">
                <a:solidFill>
                  <a:srgbClr val="7030A0"/>
                </a:solidFill>
              </a:rPr>
              <a:t>यह वाइरस एक व्यक्ति से दूसरे व्यक्ति  में संक्रामण के जरिये  फैलता  है ।</a:t>
            </a:r>
          </a:p>
          <a:p>
            <a:pPr>
              <a:buNone/>
            </a:pPr>
            <a:r>
              <a:rPr lang="hi-IN" dirty="0" smtClean="0"/>
              <a:t> </a:t>
            </a:r>
          </a:p>
          <a:p>
            <a:r>
              <a:rPr lang="hi-IN" dirty="0">
                <a:solidFill>
                  <a:srgbClr val="C00000"/>
                </a:solidFill>
              </a:rPr>
              <a:t>इस </a:t>
            </a:r>
            <a:r>
              <a:rPr lang="hi-IN" dirty="0" smtClean="0">
                <a:solidFill>
                  <a:srgbClr val="C00000"/>
                </a:solidFill>
              </a:rPr>
              <a:t>वाइरस के लक्षण निमोनिया की तरह होता है।  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कोरोना </a:t>
            </a:r>
            <a:r>
              <a:rPr lang="hi-IN" dirty="0" smtClean="0"/>
              <a:t>वाइरस के संक्रामण के तरीके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i-IN" dirty="0" smtClean="0"/>
              <a:t>कोरोना वाइरस मुख्यतया संक्रमित व्यक्ति के द्वारा अन्य व्यक्ति में निम्न तरीके से फैलता है । </a:t>
            </a:r>
          </a:p>
          <a:p>
            <a:r>
              <a:rPr lang="hi-IN" dirty="0"/>
              <a:t>हवा </a:t>
            </a:r>
            <a:r>
              <a:rPr lang="hi-IN" dirty="0" smtClean="0"/>
              <a:t>में खांसी और  छींकने से । </a:t>
            </a:r>
          </a:p>
          <a:p>
            <a:r>
              <a:rPr lang="hi-IN" dirty="0" smtClean="0"/>
              <a:t> निकट व्यक्तिगत संपर्क जैसे -छूने और हाथ मिलाने से।</a:t>
            </a:r>
          </a:p>
          <a:p>
            <a:r>
              <a:rPr lang="hi-IN" dirty="0" smtClean="0"/>
              <a:t> वाइरस वाली वस्तु और उसके सतह को छूकर अपने मुंह , नाक , या आँख को बिना हाथ धोये छूने पर । 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B050"/>
                </a:solidFill>
              </a:rPr>
              <a:t>I</a:t>
            </a:r>
            <a:r>
              <a:rPr lang="hi-IN" sz="4800" dirty="0" smtClean="0">
                <a:solidFill>
                  <a:srgbClr val="00B050"/>
                </a:solidFill>
              </a:rPr>
              <a:t>ncubation period 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i-IN" dirty="0" smtClean="0"/>
          </a:p>
          <a:p>
            <a:endParaRPr lang="hi-IN" dirty="0"/>
          </a:p>
          <a:p>
            <a:endParaRPr lang="hi-IN" dirty="0" smtClean="0"/>
          </a:p>
          <a:p>
            <a:r>
              <a:rPr lang="hi-IN" dirty="0" smtClean="0"/>
              <a:t> </a:t>
            </a:r>
            <a:r>
              <a:rPr lang="hi-IN" sz="4000" dirty="0" smtClean="0">
                <a:solidFill>
                  <a:srgbClr val="FF0000"/>
                </a:solidFill>
              </a:rPr>
              <a:t>incubation period ----14 days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/>
          </a:bodyPr>
          <a:lstStyle/>
          <a:p>
            <a:r>
              <a:rPr lang="hi-IN" sz="5400" dirty="0" smtClean="0">
                <a:solidFill>
                  <a:srgbClr val="00B050"/>
                </a:solidFill>
              </a:rPr>
              <a:t>कोरोना वाइरस के लक्षण </a:t>
            </a:r>
            <a:endParaRPr lang="en-US" sz="54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hi-IN" sz="4800" dirty="0" smtClean="0">
              <a:solidFill>
                <a:srgbClr val="FF0000"/>
              </a:solidFill>
            </a:endParaRPr>
          </a:p>
          <a:p>
            <a:r>
              <a:rPr lang="hi-IN" sz="4800" dirty="0">
                <a:solidFill>
                  <a:srgbClr val="FF0000"/>
                </a:solidFill>
              </a:rPr>
              <a:t>बुखार </a:t>
            </a:r>
            <a:endParaRPr lang="hi-IN" sz="4800" dirty="0" smtClean="0">
              <a:solidFill>
                <a:srgbClr val="FF0000"/>
              </a:solidFill>
            </a:endParaRPr>
          </a:p>
          <a:p>
            <a:r>
              <a:rPr lang="hi-IN" sz="4800" dirty="0" smtClean="0">
                <a:solidFill>
                  <a:srgbClr val="0070C0"/>
                </a:solidFill>
              </a:rPr>
              <a:t>सांस लेने मे तकलीफ।</a:t>
            </a:r>
          </a:p>
          <a:p>
            <a:r>
              <a:rPr lang="hi-IN" sz="4800" dirty="0" smtClean="0">
                <a:solidFill>
                  <a:schemeClr val="accent6">
                    <a:lumMod val="75000"/>
                  </a:schemeClr>
                </a:solidFill>
              </a:rPr>
              <a:t>छींक।</a:t>
            </a:r>
          </a:p>
          <a:p>
            <a:r>
              <a:rPr lang="hi-IN" sz="4800" dirty="0">
                <a:solidFill>
                  <a:srgbClr val="00B050"/>
                </a:solidFill>
              </a:rPr>
              <a:t>खांसी </a:t>
            </a:r>
            <a:r>
              <a:rPr lang="hi-IN" sz="4800" dirty="0" smtClean="0">
                <a:solidFill>
                  <a:srgbClr val="00B050"/>
                </a:solidFill>
              </a:rPr>
              <a:t>।</a:t>
            </a:r>
          </a:p>
          <a:p>
            <a:r>
              <a:rPr lang="hi-IN" sz="4800" dirty="0" smtClean="0">
                <a:solidFill>
                  <a:srgbClr val="7030A0"/>
                </a:solidFill>
              </a:rPr>
              <a:t>नाक का बहना</a:t>
            </a:r>
          </a:p>
          <a:p>
            <a:r>
              <a:rPr lang="hi-IN" sz="4800" dirty="0" smtClean="0">
                <a:solidFill>
                  <a:srgbClr val="FF0000"/>
                </a:solidFill>
              </a:rPr>
              <a:t>सिर दर्द। </a:t>
            </a:r>
            <a:endParaRPr lang="hi-IN" sz="4800" dirty="0" smtClean="0">
              <a:solidFill>
                <a:srgbClr val="00B050"/>
              </a:solidFill>
            </a:endParaRPr>
          </a:p>
          <a:p>
            <a:r>
              <a:rPr lang="hi-IN" sz="4800" dirty="0">
                <a:solidFill>
                  <a:srgbClr val="00B050"/>
                </a:solidFill>
              </a:rPr>
              <a:t>अच्छा </a:t>
            </a:r>
            <a:r>
              <a:rPr lang="hi-IN" sz="4800" dirty="0" smtClean="0">
                <a:solidFill>
                  <a:srgbClr val="00B050"/>
                </a:solidFill>
              </a:rPr>
              <a:t>नहीं महसूस करना  </a:t>
            </a:r>
          </a:p>
          <a:p>
            <a:r>
              <a:rPr lang="hi-IN" sz="4800" dirty="0">
                <a:solidFill>
                  <a:srgbClr val="FF0000"/>
                </a:solidFill>
              </a:rPr>
              <a:t>न्यूमोनिया </a:t>
            </a:r>
            <a:r>
              <a:rPr lang="hi-IN" sz="4800" dirty="0" smtClean="0">
                <a:solidFill>
                  <a:srgbClr val="FF0000"/>
                </a:solidFill>
              </a:rPr>
              <a:t> </a:t>
            </a:r>
            <a:r>
              <a:rPr lang="hi-IN" sz="4800" dirty="0" smtClean="0">
                <a:solidFill>
                  <a:srgbClr val="00B050"/>
                </a:solidFill>
              </a:rPr>
              <a:t>  </a:t>
            </a:r>
          </a:p>
          <a:p>
            <a:r>
              <a:rPr lang="hi-IN" sz="4800" dirty="0">
                <a:solidFill>
                  <a:srgbClr val="7030A0"/>
                </a:solidFill>
              </a:rPr>
              <a:t>किडनी </a:t>
            </a:r>
            <a:r>
              <a:rPr lang="hi-IN" sz="4800" dirty="0" smtClean="0">
                <a:solidFill>
                  <a:srgbClr val="7030A0"/>
                </a:solidFill>
              </a:rPr>
              <a:t>फ़ेल। </a:t>
            </a:r>
            <a:endParaRPr lang="en-US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i-IN" sz="5400" dirty="0" smtClean="0">
                <a:solidFill>
                  <a:schemeClr val="accent6"/>
                </a:solidFill>
              </a:rPr>
              <a:t>कोरोना वाइरस </a:t>
            </a:r>
            <a:r>
              <a:rPr lang="hi-IN" sz="5400" smtClean="0">
                <a:solidFill>
                  <a:schemeClr val="accent6"/>
                </a:solidFill>
              </a:rPr>
              <a:t>से बचाव एवम खतरा कम करने के तरीके   </a:t>
            </a:r>
            <a:endParaRPr lang="en-US" sz="5400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i-IN" dirty="0" smtClean="0">
                <a:solidFill>
                  <a:srgbClr val="00B050"/>
                </a:solidFill>
              </a:rPr>
              <a:t>1-अपने हाथ साबुन और पानी या एल्कोहल युक्त हैंडरब से साफ करे। </a:t>
            </a:r>
          </a:p>
          <a:p>
            <a:pPr>
              <a:buNone/>
            </a:pPr>
            <a:r>
              <a:rPr lang="hi-IN" dirty="0" smtClean="0"/>
              <a:t> </a:t>
            </a:r>
          </a:p>
          <a:p>
            <a:pPr>
              <a:buNone/>
            </a:pPr>
            <a:r>
              <a:rPr lang="hi-IN" dirty="0" smtClean="0">
                <a:solidFill>
                  <a:srgbClr val="7030A0"/>
                </a:solidFill>
              </a:rPr>
              <a:t>2- खांसते और छींकते वक्त अपनी नाक और मुंह को टिश्यू या मुड़ी हुई कोहनी से ढके।</a:t>
            </a:r>
          </a:p>
          <a:p>
            <a:pPr>
              <a:buNone/>
            </a:pPr>
            <a:endParaRPr lang="hi-IN" dirty="0" smtClean="0"/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</a:rPr>
              <a:t>3- जिन्हे सर्दी या फ्लू जैसे लक्षण हो तो उनके साथ करीबी संपर्क बनाने से बचे।</a:t>
            </a:r>
          </a:p>
          <a:p>
            <a:pPr>
              <a:buNone/>
            </a:pPr>
            <a:endParaRPr lang="hi-IN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hi-IN" dirty="0">
                <a:solidFill>
                  <a:srgbClr val="FF0000"/>
                </a:solidFill>
              </a:rPr>
              <a:t>4. </a:t>
            </a:r>
            <a:r>
              <a:rPr lang="hi-IN" dirty="0" smtClean="0">
                <a:solidFill>
                  <a:srgbClr val="FF0000"/>
                </a:solidFill>
              </a:rPr>
              <a:t>फ्रीज़ वाले मांस से बचें।</a:t>
            </a:r>
          </a:p>
          <a:p>
            <a:pPr>
              <a:buNone/>
            </a:pPr>
            <a:r>
              <a:rPr lang="hi-IN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hi-IN" dirty="0">
                <a:solidFill>
                  <a:srgbClr val="FF0000"/>
                </a:solidFill>
              </a:rPr>
              <a:t>5</a:t>
            </a:r>
            <a:r>
              <a:rPr lang="hi-IN" dirty="0" smtClean="0">
                <a:solidFill>
                  <a:srgbClr val="FF0000"/>
                </a:solidFill>
              </a:rPr>
              <a:t>. ।लाक्षणिक रोगी कम से कम 14 दिन अलग रहे   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800" y="304800"/>
          <a:ext cx="8610600" cy="6394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829434">
                <a:tc>
                  <a:txBody>
                    <a:bodyPr/>
                    <a:lstStyle/>
                    <a:p>
                      <a:endParaRPr lang="hi-IN" dirty="0" smtClean="0"/>
                    </a:p>
                    <a:p>
                      <a:r>
                        <a:rPr lang="hi-IN" dirty="0" smtClean="0"/>
                        <a:t>          </a:t>
                      </a:r>
                      <a:r>
                        <a:rPr lang="hi-IN" sz="4000" dirty="0" smtClean="0"/>
                        <a:t>क्या करें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i-IN" dirty="0" smtClean="0"/>
                        <a:t> </a:t>
                      </a:r>
                    </a:p>
                    <a:p>
                      <a:r>
                        <a:rPr lang="hi-IN" sz="4000" dirty="0" smtClean="0"/>
                        <a:t>  क्या न करें </a:t>
                      </a:r>
                      <a:endParaRPr lang="en-US" sz="4000" dirty="0"/>
                    </a:p>
                  </a:txBody>
                  <a:tcPr/>
                </a:tc>
              </a:tr>
              <a:tr h="5418966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hi-IN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१. खाँसने ओर छींकने के दौरान अपनी नाक व मुँह को कपड़े अथवा रुमाल से अवश्य ढके।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२. अपने हाथो को साबुन व पानी से नियमित  धोये ।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३. भीड़-भाड़ वाले क्षेत्रों  मे जाने से बचे। 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४. फ्लू से संक्रमित  हो तो घर पर ही आराम करे ।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hindiNumPeriod"/>
                      </a:pPr>
                      <a:endParaRPr lang="hi-IN" sz="2400" dirty="0" smtClean="0"/>
                    </a:p>
                    <a:p>
                      <a:pPr marL="342900" indent="-342900">
                        <a:buAutoNum type="hindiNumPeriod"/>
                      </a:pPr>
                      <a:r>
                        <a:rPr lang="hi-IN" sz="2400" dirty="0" smtClean="0"/>
                        <a:t>गंदे हाथों से आँख नाक अथवा मुँह को छूना। 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hi-IN" sz="2400" dirty="0" smtClean="0"/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२. किसी को मिलने क दौरान गले लगना , चूमना या हाथ मिलना ।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३॰ सार्वजनिक स्थानों पर थूकना ।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४. बिना चिकित्सक क परामर्श के दवाएं लेना ।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229600" cy="5772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09107">
                <a:tc>
                  <a:txBody>
                    <a:bodyPr/>
                    <a:lstStyle/>
                    <a:p>
                      <a:r>
                        <a:rPr lang="hi-IN" sz="1800" dirty="0" smtClean="0"/>
                        <a:t>  </a:t>
                      </a:r>
                    </a:p>
                    <a:p>
                      <a:r>
                        <a:rPr lang="hi-IN" sz="4000" dirty="0" smtClean="0"/>
                        <a:t>     क्या करें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i-IN" sz="1800" dirty="0" smtClean="0"/>
                    </a:p>
                    <a:p>
                      <a:r>
                        <a:rPr lang="hi-IN" sz="4000" dirty="0" smtClean="0"/>
                        <a:t>  क्या न करें </a:t>
                      </a:r>
                      <a:endParaRPr lang="en-US" sz="4000" dirty="0"/>
                    </a:p>
                  </a:txBody>
                  <a:tcPr/>
                </a:tc>
              </a:tr>
              <a:tr h="4497172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hi-IN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५. फ्लू से संक्रमित व्यक्ति से एक हाथ की दूरी बनाए रखे।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६. पर्याप्त नीद ओर आराम ले।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७. पर्याप्त मात्रा मे पानी / तरल पदार्थ पिये ओर पोषक आहार खाएं।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८. फ्लू के संक्रमण का संदेह हो तो चिकित्सक की सलाह अवश्य लें।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i-IN" sz="2400" dirty="0" smtClean="0"/>
                        <a:t>५. इस्तेमाल किए हुये नैप्किन, टिशू पेपर इत्यादि खुले मे फेंकना। 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६. फ्लू वाइरस से दूषित सतहों का स्पर्श (राइलिंग, दरवाजे इत्यादि)।</a:t>
                      </a:r>
                    </a:p>
                    <a:p>
                      <a:pPr>
                        <a:buNone/>
                      </a:pPr>
                      <a:endParaRPr lang="hi-IN" sz="2400" dirty="0" smtClean="0"/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७. सार्वजनिक स्थलों पर धूम्रपान करना।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 </a:t>
                      </a:r>
                    </a:p>
                    <a:p>
                      <a:pPr>
                        <a:buNone/>
                      </a:pPr>
                      <a:r>
                        <a:rPr lang="hi-IN" sz="2400" dirty="0" smtClean="0"/>
                        <a:t>८. अनावश्यक एच 1 एन 1 की जाँचे करवाना ।</a:t>
                      </a:r>
                      <a:endParaRPr lang="en-US" sz="24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579</Words>
  <Application>Microsoft Office PowerPoint</Application>
  <PresentationFormat>On-screen Show (4:3)</PresentationFormat>
  <Paragraphs>105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Mangal</vt:lpstr>
      <vt:lpstr>Office Theme</vt:lpstr>
      <vt:lpstr>Training programme regarding Awareness and preventive measure against corona virus for nodal officers of schools of district NORTH EAST।I</vt:lpstr>
      <vt:lpstr>Noval  Corona virus (2019-nCoV )-General advisory for  public</vt:lpstr>
      <vt:lpstr>कोरोना  वाइरस</vt:lpstr>
      <vt:lpstr>कोरोना वाइरस के संक्रामण के तरीके </vt:lpstr>
      <vt:lpstr>Incubation period </vt:lpstr>
      <vt:lpstr>कोरोना वाइरस के लक्षण </vt:lpstr>
      <vt:lpstr>कोरोना वाइरस से बचाव एवम खतरा कम करने के तरीके   </vt:lpstr>
      <vt:lpstr>PowerPoint Presentation</vt:lpstr>
      <vt:lpstr>PowerPoint Presentation</vt:lpstr>
      <vt:lpstr>कंट्रोल रूम – 24 x 7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Awareness and preventive measure against corona virus</dc:title>
  <dc:creator>manas</dc:creator>
  <cp:lastModifiedBy>Windows User</cp:lastModifiedBy>
  <cp:revision>10</cp:revision>
  <dcterms:created xsi:type="dcterms:W3CDTF">2020-03-09T06:42:36Z</dcterms:created>
  <dcterms:modified xsi:type="dcterms:W3CDTF">2020-03-12T09:25:34Z</dcterms:modified>
</cp:coreProperties>
</file>